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4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3966" autoAdjust="0"/>
  </p:normalViewPr>
  <p:slideViewPr>
    <p:cSldViewPr snapToGrid="0">
      <p:cViewPr varScale="1">
        <p:scale>
          <a:sx n="82" d="100"/>
          <a:sy n="82" d="100"/>
        </p:scale>
        <p:origin x="691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CBDE04-4405-4797-AB83-8B1D1EFDA7AB}" type="datetimeFigureOut">
              <a:rPr lang="ru-RU" smtClean="0"/>
              <a:t>17.10.2021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43B752-2B93-4043-9347-247077208995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504319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dirty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CBDE04-4405-4797-AB83-8B1D1EFDA7AB}" type="datetimeFigureOut">
              <a:rPr lang="ru-RU" smtClean="0"/>
              <a:t>17.10.2021</a:t>
            </a:fld>
            <a:endParaRPr lang="ru-R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43B752-2B93-4043-9347-247077208995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738534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CBDE04-4405-4797-AB83-8B1D1EFDA7AB}" type="datetimeFigureOut">
              <a:rPr lang="ru-RU" smtClean="0"/>
              <a:t>17.10.2021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43B752-2B93-4043-9347-247077208995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723163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CBDE04-4405-4797-AB83-8B1D1EFDA7AB}" type="datetimeFigureOut">
              <a:rPr lang="ru-RU" smtClean="0"/>
              <a:t>17.10.2021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43B752-2B93-4043-9347-247077208995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461684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CBDE04-4405-4797-AB83-8B1D1EFDA7AB}" type="datetimeFigureOut">
              <a:rPr lang="ru-RU" smtClean="0"/>
              <a:t>17.10.2021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43B752-2B93-4043-9347-247077208995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394133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CBDE04-4405-4797-AB83-8B1D1EFDA7AB}" type="datetimeFigureOut">
              <a:rPr lang="ru-RU" smtClean="0"/>
              <a:t>17.10.2021</a:t>
            </a:fld>
            <a:endParaRPr lang="ru-RU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43B752-2B93-4043-9347-247077208995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470205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dirty="0"/>
              <a:t>Вставка рисунка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dirty="0"/>
              <a:t>Вставка рисунка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dirty="0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CBDE04-4405-4797-AB83-8B1D1EFDA7AB}" type="datetimeFigureOut">
              <a:rPr lang="ru-RU" smtClean="0"/>
              <a:t>17.10.2021</a:t>
            </a:fld>
            <a:endParaRPr lang="ru-RU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43B752-2B93-4043-9347-247077208995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3182817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CBDE04-4405-4797-AB83-8B1D1EFDA7AB}" type="datetimeFigureOut">
              <a:rPr lang="ru-RU" smtClean="0"/>
              <a:t>17.10.2021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43B752-2B93-4043-9347-247077208995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5783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CBDE04-4405-4797-AB83-8B1D1EFDA7AB}" type="datetimeFigureOut">
              <a:rPr lang="ru-RU" smtClean="0"/>
              <a:t>17.10.2021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43B752-2B93-4043-9347-247077208995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032956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CBDE04-4405-4797-AB83-8B1D1EFDA7AB}" type="datetimeFigureOut">
              <a:rPr lang="ru-RU" smtClean="0"/>
              <a:t>17.10.2021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43B752-2B93-4043-9347-247077208995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560091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CBDE04-4405-4797-AB83-8B1D1EFDA7AB}" type="datetimeFigureOut">
              <a:rPr lang="ru-RU" smtClean="0"/>
              <a:t>17.10.2021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43B752-2B93-4043-9347-247077208995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238354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CBDE04-4405-4797-AB83-8B1D1EFDA7AB}" type="datetimeFigureOut">
              <a:rPr lang="ru-RU" smtClean="0"/>
              <a:t>17.10.2021</a:t>
            </a:fld>
            <a:endParaRPr lang="ru-R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43B752-2B93-4043-9347-247077208995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04781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CBDE04-4405-4797-AB83-8B1D1EFDA7AB}" type="datetimeFigureOut">
              <a:rPr lang="ru-RU" smtClean="0"/>
              <a:t>17.10.2021</a:t>
            </a:fld>
            <a:endParaRPr lang="ru-RU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43B752-2B93-4043-9347-247077208995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683972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CBDE04-4405-4797-AB83-8B1D1EFDA7AB}" type="datetimeFigureOut">
              <a:rPr lang="ru-RU" smtClean="0"/>
              <a:t>17.10.2021</a:t>
            </a:fld>
            <a:endParaRPr lang="ru-RU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43B752-2B93-4043-9347-247077208995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516957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CBDE04-4405-4797-AB83-8B1D1EFDA7AB}" type="datetimeFigureOut">
              <a:rPr lang="ru-RU" smtClean="0"/>
              <a:t>17.10.2021</a:t>
            </a:fld>
            <a:endParaRPr lang="ru-RU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43B752-2B93-4043-9347-247077208995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251959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CBDE04-4405-4797-AB83-8B1D1EFDA7AB}" type="datetimeFigureOut">
              <a:rPr lang="ru-RU" smtClean="0"/>
              <a:t>17.10.2021</a:t>
            </a:fld>
            <a:endParaRPr lang="ru-RU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43B752-2B93-4043-9347-247077208995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690597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dirty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CBDE04-4405-4797-AB83-8B1D1EFDA7AB}" type="datetimeFigureOut">
              <a:rPr lang="ru-RU" smtClean="0"/>
              <a:t>17.10.2021</a:t>
            </a:fld>
            <a:endParaRPr lang="ru-R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43B752-2B93-4043-9347-247077208995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044207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8DCBDE04-4405-4797-AB83-8B1D1EFDA7AB}" type="datetimeFigureOut">
              <a:rPr lang="ru-RU" smtClean="0"/>
              <a:t>17.10.2021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43B752-2B93-4043-9347-247077208995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6372687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E33B8B4-6529-425B-9CD3-15BE569565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1892559"/>
          </a:xfrm>
        </p:spPr>
        <p:txBody>
          <a:bodyPr/>
          <a:lstStyle/>
          <a:p>
            <a:r>
              <a:rPr lang="en-US" sz="8000" dirty="0"/>
              <a:t>Project 2</a:t>
            </a:r>
            <a:endParaRPr lang="ru-RU" sz="8000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50556527-5043-4E19-A14C-C19F0E24A8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5" y="4114907"/>
            <a:ext cx="8825658" cy="1436808"/>
          </a:xfrm>
        </p:spPr>
        <p:txBody>
          <a:bodyPr>
            <a:noAutofit/>
          </a:bodyPr>
          <a:lstStyle/>
          <a:p>
            <a:r>
              <a:rPr lang="en-US" sz="3600" dirty="0"/>
              <a:t>Aruzhan Symbatkyzy</a:t>
            </a:r>
          </a:p>
          <a:p>
            <a:r>
              <a:rPr lang="en-US" sz="3600" dirty="0"/>
              <a:t>Adil pushpakov</a:t>
            </a:r>
            <a:endParaRPr lang="ru-RU" sz="3600" dirty="0"/>
          </a:p>
        </p:txBody>
      </p:sp>
    </p:spTree>
    <p:extLst>
      <p:ext uri="{BB962C8B-B14F-4D97-AF65-F5344CB8AC3E}">
        <p14:creationId xmlns:p14="http://schemas.microsoft.com/office/powerpoint/2010/main" val="3761168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3940B59C-2766-4DCD-929B-ABF0C8C4B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i="0" dirty="0">
                <a:solidFill>
                  <a:schemeClr val="tx1"/>
                </a:solidFill>
                <a:effectLst/>
                <a:latin typeface="Lato" panose="020B0604020202020204" pitchFamily="34" charset="0"/>
              </a:rPr>
              <a:t>1)Number of web pages must be at least 5.</a:t>
            </a:r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8" name="Объект 7">
            <a:extLst>
              <a:ext uri="{FF2B5EF4-FFF2-40B4-BE49-F238E27FC236}">
                <a16:creationId xmlns:a16="http://schemas.microsoft.com/office/drawing/2014/main" id="{E37BFFC3-DBB4-4244-93CD-0197CBD8BCB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12" y="1853248"/>
            <a:ext cx="3353234" cy="2179577"/>
          </a:xfrm>
        </p:spPr>
      </p:pic>
      <p:pic>
        <p:nvPicPr>
          <p:cNvPr id="10" name="Объект 9">
            <a:extLst>
              <a:ext uri="{FF2B5EF4-FFF2-40B4-BE49-F238E27FC236}">
                <a16:creationId xmlns:a16="http://schemas.microsoft.com/office/drawing/2014/main" id="{4A2716BE-688B-4484-88BC-BEFE3ED00D0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8" y="4225705"/>
            <a:ext cx="3353234" cy="2179577"/>
          </a:xfr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E431C5A7-EA3E-4213-80CA-F8CC7CF892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0163" y="1849659"/>
            <a:ext cx="3353234" cy="2179577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E90CEA8C-B90A-4BB5-8A1E-0FF6BEF719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0163" y="4225705"/>
            <a:ext cx="3353234" cy="2179577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A9C2D4B8-CDF8-49C7-A02A-1DB44B011C4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6945" y="1843573"/>
            <a:ext cx="3353234" cy="2189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2419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9DF4A30D-9369-4F65-9A4F-F44915CF7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i="0" dirty="0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2)The project must contain at least two flexbox containers with elements.</a:t>
            </a:r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8" name="Объект 7">
            <a:extLst>
              <a:ext uri="{FF2B5EF4-FFF2-40B4-BE49-F238E27FC236}">
                <a16:creationId xmlns:a16="http://schemas.microsoft.com/office/drawing/2014/main" id="{18461511-CE04-4350-A2AF-385472387C0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53248"/>
            <a:ext cx="6012873" cy="5004752"/>
          </a:xfrm>
        </p:spPr>
      </p:pic>
      <p:pic>
        <p:nvPicPr>
          <p:cNvPr id="10" name="Объект 9">
            <a:extLst>
              <a:ext uri="{FF2B5EF4-FFF2-40B4-BE49-F238E27FC236}">
                <a16:creationId xmlns:a16="http://schemas.microsoft.com/office/drawing/2014/main" id="{797BA211-0673-4F5F-82E7-6C6D4BB0CC6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2477" y="1958110"/>
            <a:ext cx="5248467" cy="4521200"/>
          </a:xfrm>
        </p:spPr>
      </p:pic>
    </p:spTree>
    <p:extLst>
      <p:ext uri="{BB962C8B-B14F-4D97-AF65-F5344CB8AC3E}">
        <p14:creationId xmlns:p14="http://schemas.microsoft.com/office/powerpoint/2010/main" val="22874886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E0C7CD-B063-48BA-8361-811BD9940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i="0" dirty="0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2)The project must contain at least two flexbox containers with elements.</a:t>
            </a:r>
            <a:endParaRPr lang="ru-RU" dirty="0"/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5C74AA9B-4AA9-4250-AE5B-D70F4618C4D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858" y="2540000"/>
            <a:ext cx="6110287" cy="3556000"/>
          </a:xfrm>
        </p:spPr>
      </p:pic>
      <p:pic>
        <p:nvPicPr>
          <p:cNvPr id="8" name="Объект 7">
            <a:extLst>
              <a:ext uri="{FF2B5EF4-FFF2-40B4-BE49-F238E27FC236}">
                <a16:creationId xmlns:a16="http://schemas.microsoft.com/office/drawing/2014/main" id="{DE925D06-B8C4-43E5-97DD-BA46998A582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817" y="2641600"/>
            <a:ext cx="5521325" cy="2909455"/>
          </a:xfrm>
        </p:spPr>
      </p:pic>
    </p:spTree>
    <p:extLst>
      <p:ext uri="{BB962C8B-B14F-4D97-AF65-F5344CB8AC3E}">
        <p14:creationId xmlns:p14="http://schemas.microsoft.com/office/powerpoint/2010/main" val="27106927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D93BD8D-61A2-4737-A570-3B42A8898D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7"/>
            <a:ext cx="9404723" cy="1948737"/>
          </a:xfrm>
        </p:spPr>
        <p:txBody>
          <a:bodyPr/>
          <a:lstStyle/>
          <a:p>
            <a:r>
              <a:rPr lang="en-US" b="0" i="0" dirty="0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3)Some HTML elements in project must be aligned by bootstrap grid system.</a:t>
            </a:r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10" name="Объект 9">
            <a:extLst>
              <a:ext uri="{FF2B5EF4-FFF2-40B4-BE49-F238E27FC236}">
                <a16:creationId xmlns:a16="http://schemas.microsoft.com/office/drawing/2014/main" id="{21896B9E-E623-4B24-A2B1-E78F25A7D87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53090"/>
            <a:ext cx="6276541" cy="4504910"/>
          </a:xfrm>
        </p:spPr>
      </p:pic>
      <p:pic>
        <p:nvPicPr>
          <p:cNvPr id="12" name="Объект 11">
            <a:extLst>
              <a:ext uri="{FF2B5EF4-FFF2-40B4-BE49-F238E27FC236}">
                <a16:creationId xmlns:a16="http://schemas.microsoft.com/office/drawing/2014/main" id="{95F37A1B-B9A1-4874-A85D-C5770FEFB5C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6541" y="2353090"/>
            <a:ext cx="5915459" cy="4504910"/>
          </a:xfrm>
        </p:spPr>
      </p:pic>
    </p:spTree>
    <p:extLst>
      <p:ext uri="{BB962C8B-B14F-4D97-AF65-F5344CB8AC3E}">
        <p14:creationId xmlns:p14="http://schemas.microsoft.com/office/powerpoint/2010/main" val="20487644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78041E8-4E08-4531-AD52-ECE482F15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0" i="0" dirty="0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4)In your project you should have at least five buttons and two tables. They should have bootstrap classes.</a:t>
            </a:r>
            <a:endParaRPr lang="ru-RU" sz="3200" dirty="0">
              <a:solidFill>
                <a:schemeClr val="tx1"/>
              </a:solidFill>
            </a:endParaRPr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C7354FDB-BE3A-453B-8D99-3A5B7C4347D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07492"/>
            <a:ext cx="6096000" cy="4650508"/>
          </a:xfrm>
        </p:spPr>
      </p:pic>
      <p:pic>
        <p:nvPicPr>
          <p:cNvPr id="8" name="Объект 7">
            <a:extLst>
              <a:ext uri="{FF2B5EF4-FFF2-40B4-BE49-F238E27FC236}">
                <a16:creationId xmlns:a16="http://schemas.microsoft.com/office/drawing/2014/main" id="{39E39237-897E-45A5-A8A9-6774431C5F8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1" y="3429000"/>
            <a:ext cx="6096000" cy="764309"/>
          </a:xfrm>
        </p:spPr>
      </p:pic>
    </p:spTree>
    <p:extLst>
      <p:ext uri="{BB962C8B-B14F-4D97-AF65-F5344CB8AC3E}">
        <p14:creationId xmlns:p14="http://schemas.microsoft.com/office/powerpoint/2010/main" val="12074805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81000B4-A2AE-4C11-844B-7FF954A85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0" i="0" dirty="0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4)In your project you should have at least five buttons and two tables. They should have bootstrap classes.</a:t>
            </a:r>
            <a:endParaRPr lang="ru-RU" sz="3200" dirty="0"/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D0D4DC03-A9A9-4257-9BF2-0D3911A7B2E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60575"/>
            <a:ext cx="6096000" cy="4797425"/>
          </a:xfrm>
        </p:spPr>
      </p:pic>
      <p:pic>
        <p:nvPicPr>
          <p:cNvPr id="8" name="Объект 7">
            <a:extLst>
              <a:ext uri="{FF2B5EF4-FFF2-40B4-BE49-F238E27FC236}">
                <a16:creationId xmlns:a16="http://schemas.microsoft.com/office/drawing/2014/main" id="{B970F5D5-B395-404B-9AD2-76FDAF0936D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724727"/>
            <a:ext cx="6096000" cy="3168073"/>
          </a:xfrm>
        </p:spPr>
      </p:pic>
    </p:spTree>
    <p:extLst>
      <p:ext uri="{BB962C8B-B14F-4D97-AF65-F5344CB8AC3E}">
        <p14:creationId xmlns:p14="http://schemas.microsoft.com/office/powerpoint/2010/main" val="1132722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E6E4289-E75F-4DC8-B9D5-7EB4C78ACB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0" i="0" dirty="0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4)In your project you should have at least five buttons and two tables. They should have bootstrap classes.</a:t>
            </a:r>
            <a:endParaRPr lang="ru-RU" sz="3200" dirty="0"/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D8DCA026-7E4E-446A-9DFA-908FA3F1C60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10578"/>
            <a:ext cx="6095999" cy="4747422"/>
          </a:xfrm>
        </p:spPr>
      </p:pic>
      <p:pic>
        <p:nvPicPr>
          <p:cNvPr id="8" name="Объект 7">
            <a:extLst>
              <a:ext uri="{FF2B5EF4-FFF2-40B4-BE49-F238E27FC236}">
                <a16:creationId xmlns:a16="http://schemas.microsoft.com/office/drawing/2014/main" id="{1243BD91-831A-4696-BEED-3D45CAFC99B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2937163"/>
            <a:ext cx="6096001" cy="2770909"/>
          </a:xfrm>
        </p:spPr>
      </p:pic>
    </p:spTree>
    <p:extLst>
      <p:ext uri="{BB962C8B-B14F-4D97-AF65-F5344CB8AC3E}">
        <p14:creationId xmlns:p14="http://schemas.microsoft.com/office/powerpoint/2010/main" val="20100334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26F293F-FE0D-4DA8-BAC9-C503E5723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0" i="0" dirty="0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5)Colors should be defined by rgb, rgba, hsl, hsla functions and by hexadecimal numbers. </a:t>
            </a:r>
            <a:endParaRPr lang="ru-RU" sz="3200" dirty="0">
              <a:solidFill>
                <a:schemeClr val="tx1"/>
              </a:solidFill>
            </a:endParaRPr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382A8606-14B5-47C1-9292-3305FEB2E2A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7128" y="3769363"/>
            <a:ext cx="4784871" cy="781777"/>
          </a:xfrm>
        </p:spPr>
      </p:pic>
      <p:pic>
        <p:nvPicPr>
          <p:cNvPr id="8" name="Объект 7">
            <a:extLst>
              <a:ext uri="{FF2B5EF4-FFF2-40B4-BE49-F238E27FC236}">
                <a16:creationId xmlns:a16="http://schemas.microsoft.com/office/drawing/2014/main" id="{911605DC-9DD6-4578-9099-311CD5A90B9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7129" y="2971327"/>
            <a:ext cx="4784871" cy="684158"/>
          </a:xfr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3E7641CF-3ACB-4A2A-B4D6-E924385DC5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1424" y="1574461"/>
            <a:ext cx="2720576" cy="1287892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A50CABE2-0A21-4E8E-AA72-5E65129F26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3806960"/>
            <a:ext cx="6066046" cy="415381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DDEA200B-5FDB-4AD8-A792-E84C43F7F5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1662" y="5064390"/>
            <a:ext cx="5745978" cy="1767993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293AF0CC-0E26-4BFD-8DCD-9C10C9FD9CA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4373816"/>
            <a:ext cx="4061812" cy="1226926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ED213BA9-2632-4E1E-B033-954870829F7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560741"/>
            <a:ext cx="7044653" cy="952583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AD403D57-3323-486E-9B9E-2B5D4F94AEF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2664799"/>
            <a:ext cx="7044653" cy="990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04236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Ион">
  <a:themeElements>
    <a:clrScheme name="Ион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Ион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Ион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113</TotalTime>
  <Words>147</Words>
  <Application>Microsoft Office PowerPoint</Application>
  <PresentationFormat>Широкоэкранный</PresentationFormat>
  <Paragraphs>11</Paragraphs>
  <Slides>9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4" baseType="lpstr">
      <vt:lpstr>Arial</vt:lpstr>
      <vt:lpstr>Century Gothic</vt:lpstr>
      <vt:lpstr>Lato</vt:lpstr>
      <vt:lpstr>Wingdings 3</vt:lpstr>
      <vt:lpstr>Ион</vt:lpstr>
      <vt:lpstr>Project 2</vt:lpstr>
      <vt:lpstr>1)Number of web pages must be at least 5.</vt:lpstr>
      <vt:lpstr>2)The project must contain at least two flexbox containers with elements.</vt:lpstr>
      <vt:lpstr>2)The project must contain at least two flexbox containers with elements.</vt:lpstr>
      <vt:lpstr>3)Some HTML elements in project must be aligned by bootstrap grid system.</vt:lpstr>
      <vt:lpstr>4)In your project you should have at least five buttons and two tables. They should have bootstrap classes.</vt:lpstr>
      <vt:lpstr>4)In your project you should have at least five buttons and two tables. They should have bootstrap classes.</vt:lpstr>
      <vt:lpstr>4)In your project you should have at least five buttons and two tables. They should have bootstrap classes.</vt:lpstr>
      <vt:lpstr>5)Colors should be defined by rgb, rgba, hsl, hsla functions and by hexadecimal numbers. 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1)Number of web pages must be at least 5.</dc:title>
  <dc:creator>Pushpakov Adil</dc:creator>
  <cp:lastModifiedBy>Pushpakov Adil</cp:lastModifiedBy>
  <cp:revision>16</cp:revision>
  <dcterms:created xsi:type="dcterms:W3CDTF">2021-10-17T13:48:26Z</dcterms:created>
  <dcterms:modified xsi:type="dcterms:W3CDTF">2021-10-17T15:41:43Z</dcterms:modified>
</cp:coreProperties>
</file>